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0" r:id="rId2"/>
    <p:sldId id="305" r:id="rId3"/>
    <p:sldId id="257" r:id="rId4"/>
    <p:sldId id="258" r:id="rId5"/>
    <p:sldId id="278" r:id="rId6"/>
    <p:sldId id="281" r:id="rId7"/>
    <p:sldId id="271" r:id="rId8"/>
    <p:sldId id="260" r:id="rId9"/>
    <p:sldId id="283" r:id="rId10"/>
    <p:sldId id="284" r:id="rId11"/>
    <p:sldId id="285" r:id="rId12"/>
    <p:sldId id="286" r:id="rId13"/>
    <p:sldId id="293" r:id="rId14"/>
    <p:sldId id="294" r:id="rId15"/>
    <p:sldId id="295" r:id="rId16"/>
    <p:sldId id="296" r:id="rId17"/>
    <p:sldId id="297" r:id="rId18"/>
    <p:sldId id="298" r:id="rId19"/>
    <p:sldId id="289" r:id="rId20"/>
    <p:sldId id="300" r:id="rId21"/>
    <p:sldId id="301" r:id="rId22"/>
    <p:sldId id="302" r:id="rId23"/>
    <p:sldId id="303" r:id="rId24"/>
    <p:sldId id="304" r:id="rId25"/>
    <p:sldId id="287" r:id="rId26"/>
    <p:sldId id="288" r:id="rId27"/>
    <p:sldId id="274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/>
  </p:normalViewPr>
  <p:slideViewPr>
    <p:cSldViewPr snapToGrid="0">
      <p:cViewPr varScale="1">
        <p:scale>
          <a:sx n="78" d="100"/>
          <a:sy n="78" d="100"/>
        </p:scale>
        <p:origin x="1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4A0A9-D2B9-4D21-8054-CE3E8EA3318B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DBD2-A729-404D-91D2-2A01589A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5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Calls are all the same from the Main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0453-7C67-4726-B763-ED32EAAD66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camera, set the resolution, set the frame rate (can increase with better hardware), create data container to hold the image, start the stream.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[Done in different thread] Grab the frame from the stream and clear the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the image data from the frame filled during the stream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8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MobileNetV2 from the </a:t>
            </a:r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r>
              <a:rPr lang="en-US" dirty="0"/>
              <a:t>Create the model from the </a:t>
            </a:r>
            <a:r>
              <a:rPr lang="en-US" dirty="0" err="1"/>
              <a:t>keras</a:t>
            </a:r>
            <a:r>
              <a:rPr lang="en-US" dirty="0"/>
              <a:t> collection. Setting the input variables. ‘</a:t>
            </a:r>
            <a:r>
              <a:rPr lang="en-US" dirty="0" err="1"/>
              <a:t>imagenet</a:t>
            </a:r>
            <a:r>
              <a:rPr lang="en-US" dirty="0"/>
              <a:t>’ is the trained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frame to batch. Call </a:t>
            </a:r>
            <a:r>
              <a:rPr lang="en-US" dirty="0" err="1"/>
              <a:t>preprocess_input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 Predict the features. Call </a:t>
            </a:r>
            <a:r>
              <a:rPr lang="en-US" dirty="0" err="1"/>
              <a:t>decode_predictions</a:t>
            </a:r>
            <a:r>
              <a:rPr lang="en-US" dirty="0"/>
              <a:t> from the </a:t>
            </a:r>
            <a:r>
              <a:rPr lang="en-US" dirty="0" err="1"/>
              <a:t>keras</a:t>
            </a:r>
            <a:r>
              <a:rPr lang="en-US" dirty="0"/>
              <a:t>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the frame from the camera class and pass to the prediction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the saved TF Lite model. Create the Interpreter. Load the input and output details. To predict, set the tensors and get the tensors.</a:t>
            </a:r>
          </a:p>
          <a:p>
            <a:endParaRPr lang="en-US" dirty="0"/>
          </a:p>
          <a:p>
            <a:r>
              <a:rPr lang="en-US" dirty="0"/>
              <a:t>NOTE: I am still using the </a:t>
            </a:r>
            <a:r>
              <a:rPr lang="en-US" dirty="0" err="1"/>
              <a:t>preprocess_input</a:t>
            </a:r>
            <a:r>
              <a:rPr lang="en-US" dirty="0"/>
              <a:t> and </a:t>
            </a:r>
            <a:r>
              <a:rPr lang="en-US" dirty="0" err="1"/>
              <a:t>decode_predictions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0DBD2-A729-404D-91D2-2A01589A45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E9E2-31D8-4A8F-851F-32DC73811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3444B-1C3A-4208-A89E-9DD23A59D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9E3D-629E-4E9A-A45E-39D2F0387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14B3-A96A-41AE-8618-8168921F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1B66-28F2-483D-975D-3BF08D1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0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37C2-BB42-48F9-AAEF-BACAAE0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E18EA-62A3-4C16-87E4-8F8EA965A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69B6E-1148-4602-A418-A47E1119C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EAB26-C976-40D8-AA5D-BB38FF72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A7F1-3460-4592-A240-2E7125A9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1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6945C-628F-4C5D-B8A4-594A2B70F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97763-FAE0-4FBC-AA03-24E7A3C06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585A-57B0-4DB8-BD04-BA85307C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074E-6517-4A9A-91FB-DE4088BD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019E3-1B2C-49E1-9960-B01DB004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0BFE-BB83-4BFA-A4F7-02630D87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88A5-022B-4F94-A6C3-467940BE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980C-5EAE-4AC1-BBD0-6D65A684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ED53E-ABAE-48FF-8AD1-6414F1C0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C3DEB-D506-4497-B5B1-A018F51D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B25-9ACD-48BE-B66E-8285DAE2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6243B-1E39-4423-A0CE-FE98D9538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908F-7A3B-4C1F-8619-840068D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3402-256B-4401-9AC9-01E549FA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2BE0E-A105-4FE2-8EF0-13013014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4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ED57-19A0-458C-B65D-7E99D1F3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DE22-761F-485C-B746-99F54601F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47854-0ACD-4A85-A15F-B794D887A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E3E7A-B735-4FD4-A13A-EFAC58DD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BBCD-9DC3-471C-AF96-9D1C66A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3F2B2-E6DF-43E6-A128-51B3F53F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7BC4-0028-4EB8-A592-C09D701D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E3E2-4E5C-4F3E-9F6A-F8A8BBBC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E9E6B-576B-43B9-A083-C056B0342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02E58-E158-4726-878B-31824A37B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FABD1-702A-4BF7-8B2F-E5F6CDA03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6AE5B-D757-4F4B-B5B0-D6D0B155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9EFF-F08A-4221-B9A5-92D45AA1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842F1-2E16-4243-AFB0-3AFF1DE2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20B-46D6-43A2-968F-54354D2C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0C1AC-10D9-43F7-B73C-D2CBE57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E68C-343E-4BD4-86C7-36DE1265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E5663-DEDD-4564-88CA-FA7283D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CCE3C-40A6-4BEA-A5D0-86478F11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08AC0-BE9D-43C7-A591-D35B3FDC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70CF-3BD3-466A-90F6-26E2A4DE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9C77-4EEC-4D0C-9FF4-FE3551C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F9A4-BDF6-4A80-A7C4-58EF60D0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E9490-039C-4C16-A735-168955E1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627C8-F98F-4D67-BCBE-7E1792A8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2A4A-E86F-4A19-9D53-44B59A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5B9DD-6311-4127-8012-B4818FE0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039F-E522-48D5-B7E2-65063A45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EB688-EA7F-4FD8-B49F-054C52B3A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CCD63-6F40-4BF2-9DE0-7DA09C62B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FBFD5-15E2-4E25-844C-DF04B3EC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F377-058E-4181-90D7-847073ECE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C2C27-7D6F-408B-A96C-C88546A6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D9224-74C8-4B80-8FC5-0042231B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45B8A-503E-4393-BCCD-A4312BE6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86C7-1DAF-44B0-9B54-681197CB9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A80A-DCF6-416C-B4E9-4897677234E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E033C-398D-4B2B-B116-EEAA44DC0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1D824-E114-4866-BFC0-BE750D157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12EF-3720-46AD-8A91-9AC0A25C3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helontra/tensorflow-on-arm/releas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hennis/Blog/blob/master/ImageDetection/ConvertToLite.ipynb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camera.readthedocs.io/en/release-1.13/" TargetMode="External"/><Relationship Id="rId7" Type="http://schemas.openxmlformats.org/officeDocument/2006/relationships/hyperlink" Target="https://github.com/ehennis/Blog/tree/master/ImageDetection" TargetMode="External"/><Relationship Id="rId2" Type="http://schemas.openxmlformats.org/officeDocument/2006/relationships/hyperlink" Target="https://towardsdatascience.com/portable-computer-vision-tensorflow-2-0-on-a-raspberry-pi-part-1-of-2-84e318798ce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st.github.com/yrevar/942d3a0ac09ec9e5eb3a" TargetMode="External"/><Relationship Id="rId5" Type="http://schemas.openxmlformats.org/officeDocument/2006/relationships/hyperlink" Target="https://arxiv.org/abs/1801.04381" TargetMode="External"/><Relationship Id="rId4" Type="http://schemas.openxmlformats.org/officeDocument/2006/relationships/hyperlink" Target="https://github.com/lhelontra/tensorflow-on-arm/relea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ckronsoftware.com/" TargetMode="External"/><Relationship Id="rId2" Type="http://schemas.openxmlformats.org/officeDocument/2006/relationships/hyperlink" Target="https://github.com/ehenni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nning.com/liveproject/using-deep-learning-to-predict-basketball-scores" TargetMode="External"/><Relationship Id="rId4" Type="http://schemas.openxmlformats.org/officeDocument/2006/relationships/hyperlink" Target="mailto:EvanHennis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journermarablegrimmett.blogspot.com/2011/08/georgia-tech-town-kickoff-tech-partners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Iowa_State_Cyclones_footba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ckronsoftware.fishbutl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ning.com/liveproject/using-deep-learning-to-predict-basketball-scor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5494-B3DA-4BBA-A290-9BC1D144F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Computer Vision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w/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185E-817E-4AE6-84A9-2E8D2EB5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812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Setting up a Raspberry Pi for image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FEC39-D6C5-4892-8583-31F4DCB4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/>
          <a:stretch/>
        </p:blipFill>
        <p:spPr>
          <a:xfrm>
            <a:off x="1084606" y="4706427"/>
            <a:ext cx="1158864" cy="1784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F239B-F9D5-412A-984B-375FC7159B4D}"/>
              </a:ext>
            </a:extLst>
          </p:cNvPr>
          <p:cNvSpPr txBox="1"/>
          <p:nvPr/>
        </p:nvSpPr>
        <p:spPr>
          <a:xfrm>
            <a:off x="2339162" y="4706427"/>
            <a:ext cx="50501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Evan Hennis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Google Developer Expert in Machine Learning</a:t>
            </a:r>
          </a:p>
          <a:p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TheNurl</a:t>
            </a:r>
            <a:endParaRPr lang="en-US" dirty="0"/>
          </a:p>
          <a:p>
            <a:r>
              <a:rPr lang="en-US" dirty="0"/>
              <a:t>https://eckronsoftware.wordpress.com</a:t>
            </a:r>
          </a:p>
          <a:p>
            <a:r>
              <a:rPr lang="en-US" dirty="0"/>
              <a:t>https://github.com/ehennis</a:t>
            </a:r>
          </a:p>
          <a:p>
            <a:r>
              <a:rPr lang="en-US" dirty="0"/>
              <a:t>YouTube: Evan Hennis</a:t>
            </a:r>
          </a:p>
        </p:txBody>
      </p:sp>
    </p:spTree>
    <p:extLst>
      <p:ext uri="{BB962C8B-B14F-4D97-AF65-F5344CB8AC3E}">
        <p14:creationId xmlns:p14="http://schemas.microsoft.com/office/powerpoint/2010/main" val="200212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Camera: V2 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API: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PiCamera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sudo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apt install python3-picamera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713" y="401442"/>
            <a:ext cx="5116550" cy="39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doesn’t support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is preferred going forward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 use this on my Android application and it is pretty smooth</a:t>
            </a:r>
          </a:p>
          <a:p>
            <a:pPr lvl="1"/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2"/>
              </a:rPr>
              <a:t>https://github.com/lhelontra/tensorflow-on-arm/releases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6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Built into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tensorflow.keras.application.mobilenet_v2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Version 3 is out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6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(Initialization)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64776-EBF3-4BB1-AB39-182DD954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1" y="1690687"/>
            <a:ext cx="11945910" cy="32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(Stream)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E5724-9E8B-4EDD-95B8-1F8AD10A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8590798" cy="38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Code (Read)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2B1E-051A-47F4-9C52-7FE2471F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5" y="1989008"/>
            <a:ext cx="11000834" cy="19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A5E1A-08D9-4539-B03C-E7739FEC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1690687"/>
            <a:ext cx="11052058" cy="48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90B95-24B3-48FD-B337-2C06A785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" y="2752724"/>
            <a:ext cx="11198311" cy="27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MobileNet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(Predict)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B8B80-EB63-4CAA-A143-6C2A6B17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" y="1690688"/>
            <a:ext cx="11180581" cy="27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2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985A3-B277-4E26-BFE2-0FDA8402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" y="1513058"/>
            <a:ext cx="11476146" cy="2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1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4" name="PiRecording">
            <a:hlinkClick r:id="" action="ppaction://media"/>
            <a:extLst>
              <a:ext uri="{FF2B5EF4-FFF2-40B4-BE49-F238E27FC236}">
                <a16:creationId xmlns:a16="http://schemas.microsoft.com/office/drawing/2014/main" id="{23650B9A-0F69-4327-ADE8-4F376E362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213" y="1381769"/>
            <a:ext cx="8794965" cy="4947056"/>
          </a:xfrm>
        </p:spPr>
      </p:pic>
    </p:spTree>
    <p:extLst>
      <p:ext uri="{BB962C8B-B14F-4D97-AF65-F5344CB8AC3E}">
        <p14:creationId xmlns:p14="http://schemas.microsoft.com/office/powerpoint/2010/main" val="24985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9A480E-4E93-4986-A0C3-42557923F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58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Convert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Keras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model to TF Lite Model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https://github.com/ehennis/Blog/blob/master/ImageDetection/ConvertToLite.ipynb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Install TensorFlow Lite subset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 TF Lite Interpreter</a:t>
            </a:r>
          </a:p>
        </p:txBody>
      </p:sp>
    </p:spTree>
    <p:extLst>
      <p:ext uri="{BB962C8B-B14F-4D97-AF65-F5344CB8AC3E}">
        <p14:creationId xmlns:p14="http://schemas.microsoft.com/office/powerpoint/2010/main" val="202863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(Model Conversion)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E6B79-B7D8-45F4-A0FE-2FFEE206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79" y="1410643"/>
            <a:ext cx="11170902" cy="49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1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(Install)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B2E077-BF86-41FF-ABA5-10CAD1EAE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Follow Guide: https://www.tensorflow.org/lite/guide/python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the Raspberry Pi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pip3 install https://dl.google.com/coral/python/tflite_runtime-2.1.0.post1-cp37-cp37m-linux_armv7l.whl</a:t>
            </a:r>
          </a:p>
        </p:txBody>
      </p:sp>
    </p:spTree>
    <p:extLst>
      <p:ext uri="{BB962C8B-B14F-4D97-AF65-F5344CB8AC3E}">
        <p14:creationId xmlns:p14="http://schemas.microsoft.com/office/powerpoint/2010/main" val="408967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Interpreter)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2FE6C-FAE1-4AF9-9C22-CEF66173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7637"/>
            <a:ext cx="10134600" cy="549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(TF Lite Main)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2D56A-0B1B-4B46-A537-42E8DC01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822"/>
            <a:ext cx="7527324" cy="44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33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transfer learning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train on a subset of images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Family pictures, cars, etc.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Implement object tracking for security cameras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 to an automated home to turn the lights on when you show up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Really dumb but someone online added a Pi to his clock so that if anyone was looking at the clock it would jump off the wall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Anything…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64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Simple (Pretrained model, easy installs, and quick results)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Cheap ($35 Pi, $30 camera, $ SD card)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(I was able to do it)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2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rgbClr val="1F4E79"/>
                </a:solidFill>
              </a:rPr>
              <a:t>Leigh Johnson’s Project: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https://towardsdatascience.com/portable-computer-vision-tensorflow-2-0-on-a-raspberry-pi-part-1-of-2-84e318798ce9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Camera </a:t>
            </a:r>
            <a:r>
              <a:rPr lang="en-US" dirty="0" err="1">
                <a:solidFill>
                  <a:srgbClr val="1F4E79"/>
                </a:solidFill>
              </a:rPr>
              <a:t>Api</a:t>
            </a:r>
            <a:r>
              <a:rPr lang="en-US" dirty="0">
                <a:solidFill>
                  <a:srgbClr val="1F4E79"/>
                </a:solidFill>
              </a:rPr>
              <a:t>: </a:t>
            </a:r>
            <a:r>
              <a:rPr lang="en-US" dirty="0">
                <a:hlinkClick r:id="rId3"/>
              </a:rPr>
              <a:t>https://picamera.readthedocs.io/en/release-1.13/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TensorFlow 2 ARM WHL: </a:t>
            </a:r>
            <a:r>
              <a:rPr lang="en-US" dirty="0">
                <a:hlinkClick r:id="rId4"/>
              </a:rPr>
              <a:t>https://github.com/lhelontra/tensorflow-on-arm/releases</a:t>
            </a:r>
            <a:endParaRPr lang="en-US" dirty="0"/>
          </a:p>
          <a:p>
            <a:r>
              <a:rPr lang="en-US" dirty="0">
                <a:solidFill>
                  <a:srgbClr val="1F4E79"/>
                </a:solidFill>
              </a:rPr>
              <a:t>MobileNetV2 Paper: </a:t>
            </a:r>
            <a:r>
              <a:rPr lang="en-US" dirty="0">
                <a:hlinkClick r:id="rId5"/>
              </a:rPr>
              <a:t>https://arxiv.org/abs/1801.04381</a:t>
            </a:r>
            <a:endParaRPr lang="en-US" dirty="0"/>
          </a:p>
          <a:p>
            <a:r>
              <a:rPr lang="en-US" dirty="0" err="1">
                <a:solidFill>
                  <a:srgbClr val="1F4E79"/>
                </a:solidFill>
              </a:rPr>
              <a:t>MobileNet</a:t>
            </a:r>
            <a:r>
              <a:rPr lang="en-US" dirty="0">
                <a:solidFill>
                  <a:srgbClr val="1F4E79"/>
                </a:solidFill>
              </a:rPr>
              <a:t> Classes: </a:t>
            </a:r>
            <a:r>
              <a:rPr lang="en-US" dirty="0">
                <a:solidFill>
                  <a:srgbClr val="1F4E79"/>
                </a:solidFill>
                <a:hlinkClick r:id="rId6"/>
              </a:rPr>
              <a:t>https://gist.github.com/yrevar/942d3a0ac09ec9e5eb3a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Code Repository: </a:t>
            </a:r>
            <a:r>
              <a:rPr lang="en-US" dirty="0">
                <a:hlinkClick r:id="rId7"/>
              </a:rPr>
              <a:t>https://github.com/ehennis/Blog/tree/master/ImageDetection</a:t>
            </a:r>
            <a:endParaRPr lang="en-US" dirty="0">
              <a:solidFill>
                <a:srgbClr val="1F4E79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4895-4B3D-4D82-9AF9-B36996CD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My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FCC2-13FA-46CE-A8A6-BD77D14C2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F4E79"/>
                </a:solidFill>
              </a:rPr>
              <a:t>Twitter: @</a:t>
            </a:r>
            <a:r>
              <a:rPr lang="en-US" dirty="0" err="1">
                <a:solidFill>
                  <a:srgbClr val="1F4E79"/>
                </a:solidFill>
              </a:rPr>
              <a:t>TheNurl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GitHub: </a:t>
            </a:r>
            <a:r>
              <a:rPr lang="en-US" dirty="0">
                <a:solidFill>
                  <a:srgbClr val="1F4E79"/>
                </a:solidFill>
                <a:hlinkClick r:id="rId2"/>
              </a:rPr>
              <a:t>https://github.com/ehennis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YouTube: Evan Hennis</a:t>
            </a:r>
          </a:p>
          <a:p>
            <a:r>
              <a:rPr lang="en-US" dirty="0">
                <a:solidFill>
                  <a:srgbClr val="1F4E79"/>
                </a:solidFill>
              </a:rPr>
              <a:t>Blog: </a:t>
            </a:r>
            <a:r>
              <a:rPr lang="en-US" dirty="0">
                <a:solidFill>
                  <a:srgbClr val="1F4E79"/>
                </a:solidFill>
                <a:hlinkClick r:id="rId3"/>
              </a:rPr>
              <a:t>http://blog.eckronsoftware.com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Email: </a:t>
            </a:r>
            <a:r>
              <a:rPr lang="en-US" dirty="0">
                <a:solidFill>
                  <a:srgbClr val="1F4E79"/>
                </a:solidFill>
                <a:hlinkClick r:id="rId4"/>
              </a:rPr>
              <a:t>EvanHennis@gmail.com</a:t>
            </a:r>
            <a:endParaRPr lang="en-US" dirty="0">
              <a:solidFill>
                <a:srgbClr val="1F4E79"/>
              </a:solidFill>
            </a:endParaRPr>
          </a:p>
          <a:p>
            <a:r>
              <a:rPr lang="en-US" dirty="0">
                <a:solidFill>
                  <a:srgbClr val="1F4E79"/>
                </a:solidFill>
              </a:rPr>
              <a:t>Manning </a:t>
            </a:r>
            <a:r>
              <a:rPr lang="en-US" dirty="0" err="1">
                <a:solidFill>
                  <a:srgbClr val="1F4E79"/>
                </a:solidFill>
              </a:rPr>
              <a:t>liveProject</a:t>
            </a:r>
            <a:r>
              <a:rPr lang="en-US">
                <a:solidFill>
                  <a:srgbClr val="1F4E79"/>
                </a:solidFill>
              </a:rPr>
              <a:t>: </a:t>
            </a:r>
            <a:r>
              <a:rPr lang="en-US">
                <a:solidFill>
                  <a:srgbClr val="1F4E79"/>
                </a:solidFill>
                <a:hlinkClick r:id="rId5"/>
              </a:rPr>
              <a:t>https://www.manning.com/liveproject/using-deep-learning-to-predict-basketball-scores</a:t>
            </a:r>
            <a:endParaRPr lang="en-US">
              <a:solidFill>
                <a:srgbClr val="1F4E79"/>
              </a:solidFill>
            </a:endParaRPr>
          </a:p>
          <a:p>
            <a:endParaRPr lang="en-US" dirty="0">
              <a:solidFill>
                <a:srgbClr val="1F4E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9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295947-B9C9-4DF9-A570-A1E0A47E1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13349" y="3552006"/>
            <a:ext cx="3353322" cy="275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2C66B-682E-4FD2-9170-32CC88A7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CEAFF-5316-430A-B222-E305CE3A2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BS from Iowa State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MS from Georgia Tech 2018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C# developer since 2004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GDE in Machine Learning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C318E-8528-44F6-972B-F99EA4FF9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4014937"/>
            <a:ext cx="3330944" cy="229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6284A-1DF7-4A12-A63F-FF7358B1B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76" y="3277784"/>
            <a:ext cx="2701532" cy="32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171E0-61E5-4783-9EF2-6A52CFAF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3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FBE410-7A3A-4211-9C5C-8B6B4C7A8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26405C-7AFE-4041-95A3-750347BE6497}"/>
              </a:ext>
            </a:extLst>
          </p:cNvPr>
          <p:cNvSpPr txBox="1">
            <a:spLocks/>
          </p:cNvSpPr>
          <p:nvPr/>
        </p:nvSpPr>
        <p:spPr>
          <a:xfrm>
            <a:off x="3842951" y="204487"/>
            <a:ext cx="58962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Fish Butler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F379F7-CFD8-4AB0-850F-2F35CDF15508}"/>
              </a:ext>
            </a:extLst>
          </p:cNvPr>
          <p:cNvSpPr txBox="1">
            <a:spLocks/>
          </p:cNvSpPr>
          <p:nvPr/>
        </p:nvSpPr>
        <p:spPr>
          <a:xfrm>
            <a:off x="3842951" y="1253331"/>
            <a:ext cx="710513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Written this summer with my daughter (11) and my nephew (13)</a:t>
            </a:r>
          </a:p>
          <a:p>
            <a:r>
              <a:rPr lang="en-US" dirty="0">
                <a:hlinkClick r:id="rId3"/>
              </a:rPr>
              <a:t>https://play.google.com/store/apps/details?id=com.eckronsoftware.fishbutler</a:t>
            </a:r>
            <a:endParaRPr lang="en-US" dirty="0"/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Using Deep Learning to Predict Basketball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2"/>
              </a:rPr>
              <a:t>https://www.manning.com/liveproject/using-deep-learning-to-predict-basketball-scores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$25 for early release and $50 normally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8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CDF8B-9B55-4731-A3D9-E0EE1721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EAB-96DA-4594-8268-CFF45726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 and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Camera and API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v2 on ARM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MobileNetV2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Code and Demo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TensorFlow Lite Update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Future Projects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7548B-6F44-489A-9367-E8D326B0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79" y="2588140"/>
            <a:ext cx="5970364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972D-19AF-4770-965A-06EA7978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D57-A438-4A13-8DBA-921614D65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3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Raspbian (Now Raspberry Pi OS)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Camera Module V2-8 Megapixel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Leigh Johnson (@grepLeigh)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F932-B4E5-4E9A-BA1A-61E1D51F2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713" y="365125"/>
            <a:ext cx="5116550" cy="40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7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DA71-1BDB-4194-AF65-CAEDA420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Setup (SD, OS, Camera)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EFC7-13C0-4FC0-A007-0F680CE9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SD Card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&gt;= 8GB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Imager (I used Windows)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Don’t: 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&gt; 32GB</a:t>
            </a:r>
          </a:p>
          <a:p>
            <a:pPr lvl="2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Write protect your card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Raspberry Pi OS (Former Raspbian) or Noobs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9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850</Words>
  <Application>Microsoft Office PowerPoint</Application>
  <PresentationFormat>Widescreen</PresentationFormat>
  <Paragraphs>124</Paragraphs>
  <Slides>28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Computer Vision w/ Raspberry Pi</vt:lpstr>
      <vt:lpstr>PowerPoint Presentation</vt:lpstr>
      <vt:lpstr>Bio</vt:lpstr>
      <vt:lpstr>PowerPoint Presentation</vt:lpstr>
      <vt:lpstr>PowerPoint Presentation</vt:lpstr>
      <vt:lpstr>Using Deep Learning to Predict Basketball Scores</vt:lpstr>
      <vt:lpstr>Overview</vt:lpstr>
      <vt:lpstr>Project Introduction</vt:lpstr>
      <vt:lpstr>Raspberry Pi Setup (SD, OS, Camera)</vt:lpstr>
      <vt:lpstr>Camera and API</vt:lpstr>
      <vt:lpstr>TensorFlow v2 on ARM</vt:lpstr>
      <vt:lpstr>MobileNetV2</vt:lpstr>
      <vt:lpstr>Camera Code (Initialization)</vt:lpstr>
      <vt:lpstr>Camera Code (Stream)</vt:lpstr>
      <vt:lpstr>Camera Code (Read)</vt:lpstr>
      <vt:lpstr>MobileNet (Initialize)</vt:lpstr>
      <vt:lpstr>MobileNet (Predict)</vt:lpstr>
      <vt:lpstr>Main</vt:lpstr>
      <vt:lpstr>Demo</vt:lpstr>
      <vt:lpstr>TensorFlow Lite</vt:lpstr>
      <vt:lpstr>TensorFlow Lite (Model Conversion)</vt:lpstr>
      <vt:lpstr>TensorFlow Lite (Install)</vt:lpstr>
      <vt:lpstr>TensorFlow Lite (TF Lite Interpreter)</vt:lpstr>
      <vt:lpstr>TensorFlow Lite (TF Lite Main)</vt:lpstr>
      <vt:lpstr>Future Projects</vt:lpstr>
      <vt:lpstr>Conclusion</vt:lpstr>
      <vt:lpstr>Links</vt:lpstr>
      <vt:lpstr>My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feat Q-Learning</dc:title>
  <dc:creator>Evan Hennis</dc:creator>
  <cp:lastModifiedBy>Evan Hennis</cp:lastModifiedBy>
  <cp:revision>52</cp:revision>
  <dcterms:created xsi:type="dcterms:W3CDTF">2018-12-07T20:29:05Z</dcterms:created>
  <dcterms:modified xsi:type="dcterms:W3CDTF">2020-09-22T21:10:03Z</dcterms:modified>
</cp:coreProperties>
</file>